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0" r:id="rId3"/>
    <p:sldId id="257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5"/>
    <p:restoredTop sz="94623"/>
  </p:normalViewPr>
  <p:slideViewPr>
    <p:cSldViewPr snapToGrid="0">
      <p:cViewPr>
        <p:scale>
          <a:sx n="68" d="100"/>
          <a:sy n="68" d="100"/>
        </p:scale>
        <p:origin x="9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62983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15443171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665389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1253478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825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2013249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2890403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2810357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Y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99908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30150941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</p:spTree>
    <p:extLst>
      <p:ext uri="{BB962C8B-B14F-4D97-AF65-F5344CB8AC3E}">
        <p14:creationId xmlns:p14="http://schemas.microsoft.com/office/powerpoint/2010/main" val="5459562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A3D772D-F3C7-7C43-AE5C-8A7D92DD90EC}" type="datetimeFigureOut">
              <a:rPr lang="en-UY" smtClean="0"/>
              <a:t>10/11/2022</a:t>
            </a:fld>
            <a:endParaRPr lang="en-UY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Y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9472022-64BA-B043-97EA-A199AE8FFA44}" type="slidenum">
              <a:rPr lang="en-UY" smtClean="0"/>
              <a:t>‹#›</a:t>
            </a:fld>
            <a:endParaRPr lang="en-UY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182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8D5F3-A71B-AA89-8122-F768D3D44E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Caso</a:t>
            </a:r>
            <a:r>
              <a:rPr lang="en-UY" sz="7200" dirty="0"/>
              <a:t> de estudio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3BD50-7AD4-F123-D832-7CB2C0347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805697"/>
          </a:xfrm>
        </p:spPr>
        <p:txBody>
          <a:bodyPr>
            <a:normAutofit/>
          </a:bodyPr>
          <a:lstStyle/>
          <a:p>
            <a:r>
              <a:rPr lang="en-US" sz="3600" dirty="0"/>
              <a:t>A</a:t>
            </a:r>
            <a:r>
              <a:rPr lang="en-UY" sz="3600" dirty="0"/>
              <a:t>utomóviles eléctricos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EE0177-2FD3-4A57-2492-5D9A06BEB8AD}"/>
              </a:ext>
            </a:extLst>
          </p:cNvPr>
          <p:cNvSpPr txBox="1"/>
          <p:nvPr/>
        </p:nvSpPr>
        <p:spPr>
          <a:xfrm>
            <a:off x="5920052" y="5261317"/>
            <a:ext cx="53481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Y" cap="all" spc="200" dirty="0">
                <a:solidFill>
                  <a:schemeClr val="tx2"/>
                </a:solidFill>
                <a:latin typeface="+mj-lt"/>
              </a:rPr>
              <a:t>Agustina De Luca, Guadalupe Azar, Manuela Larzabal</a:t>
            </a:r>
          </a:p>
        </p:txBody>
      </p:sp>
    </p:spTree>
    <p:extLst>
      <p:ext uri="{BB962C8B-B14F-4D97-AF65-F5344CB8AC3E}">
        <p14:creationId xmlns:p14="http://schemas.microsoft.com/office/powerpoint/2010/main" val="952443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DC086-B387-C820-732D-AED4F37551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7932" y="0"/>
            <a:ext cx="10058400" cy="1450757"/>
          </a:xfrm>
        </p:spPr>
        <p:txBody>
          <a:bodyPr/>
          <a:lstStyle/>
          <a:p>
            <a:r>
              <a:rPr lang="es-UY" dirty="0"/>
              <a:t>TESLA</a:t>
            </a:r>
          </a:p>
        </p:txBody>
      </p:sp>
      <p:pic>
        <p:nvPicPr>
          <p:cNvPr id="4" name="Picture 3" descr="A red and white flag&#10;&#10;Description automatically generated with low confidence">
            <a:extLst>
              <a:ext uri="{FF2B5EF4-FFF2-40B4-BE49-F238E27FC236}">
                <a16:creationId xmlns:a16="http://schemas.microsoft.com/office/drawing/2014/main" id="{D86CFC5E-CEC1-BAD7-10C2-B490F972E0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083" y="434875"/>
            <a:ext cx="1090088" cy="1154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DE2F540-875E-845F-F79A-2B10AD0824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054" y="2138289"/>
            <a:ext cx="10691891" cy="3812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67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D7EC-F1EF-CCD4-13F7-CDBD9580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568116" cy="4023360"/>
          </a:xfrm>
        </p:spPr>
        <p:txBody>
          <a:bodyPr/>
          <a:lstStyle/>
          <a:p>
            <a:endParaRPr lang="en-UY" dirty="0"/>
          </a:p>
          <a:p>
            <a:endParaRPr lang="en-UY" dirty="0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C1FBD673-1C84-10E9-21D8-B011194163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88566" y="391600"/>
            <a:ext cx="8183920" cy="1450757"/>
          </a:xfrm>
        </p:spPr>
        <p:txBody>
          <a:bodyPr/>
          <a:lstStyle/>
          <a:p>
            <a:pPr algn="ctr"/>
            <a:r>
              <a:rPr lang="es-UY" dirty="0"/>
              <a:t>Objetivos: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65B62F-7597-BCAF-64F9-F894EF2CAB91}"/>
              </a:ext>
            </a:extLst>
          </p:cNvPr>
          <p:cNvSpPr txBox="1"/>
          <p:nvPr/>
        </p:nvSpPr>
        <p:spPr>
          <a:xfrm>
            <a:off x="998806" y="2333920"/>
            <a:ext cx="559654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UY" sz="2400" dirty="0"/>
              <a:t>Acelerar la transición mundial hacia energía sustentable </a:t>
            </a:r>
          </a:p>
          <a:p>
            <a:endParaRPr lang="es-UY" sz="2400" dirty="0"/>
          </a:p>
          <a:p>
            <a:pPr marL="285750" indent="-285750">
              <a:buFontTx/>
              <a:buChar char="-"/>
            </a:pPr>
            <a:r>
              <a:rPr lang="es-UY" sz="2400" dirty="0"/>
              <a:t>Reducir el uso de energía y agua en la creación de sus productos</a:t>
            </a:r>
          </a:p>
          <a:p>
            <a:endParaRPr lang="es-UY" sz="2400" dirty="0"/>
          </a:p>
          <a:p>
            <a:pPr marL="285750" indent="-285750">
              <a:buFontTx/>
              <a:buChar char="-"/>
            </a:pPr>
            <a:r>
              <a:rPr lang="es-UY" sz="2400" dirty="0"/>
              <a:t>Utilizar únicamente energía renovable en los procesos </a:t>
            </a:r>
          </a:p>
        </p:txBody>
      </p:sp>
      <p:sp>
        <p:nvSpPr>
          <p:cNvPr id="12" name="AutoShape 4">
            <a:extLst>
              <a:ext uri="{FF2B5EF4-FFF2-40B4-BE49-F238E27FC236}">
                <a16:creationId xmlns:a16="http://schemas.microsoft.com/office/drawing/2014/main" id="{FE1BCE33-8927-94B3-AD70-CF75EF36184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3524250" y="1533525"/>
            <a:ext cx="51435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UY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103D2A0-9609-0524-2468-B94AB3779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354" y="2088000"/>
            <a:ext cx="5406249" cy="4093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047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E0F34-E34F-A03D-0D62-19DDBE52C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s-UY" dirty="0"/>
            </a:br>
            <a:endParaRPr lang="es-U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AF2D3-2D25-6393-4637-053260972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39742"/>
            <a:ext cx="10058400" cy="5141431"/>
          </a:xfrm>
        </p:spPr>
        <p:txBody>
          <a:bodyPr>
            <a:normAutofit/>
          </a:bodyPr>
          <a:lstStyle/>
          <a:p>
            <a:r>
              <a:rPr lang="es-UY" sz="3200" dirty="0"/>
              <a:t>Problema principal</a:t>
            </a:r>
          </a:p>
          <a:p>
            <a:r>
              <a:rPr lang="es-UY" sz="2800" dirty="0"/>
              <a:t>La relación entre el calentamiento global y las emisiones en el área del transporte</a:t>
            </a:r>
          </a:p>
          <a:p>
            <a:r>
              <a:rPr lang="es-UY" sz="3200" dirty="0"/>
              <a:t>Datos:</a:t>
            </a:r>
          </a:p>
          <a:p>
            <a:r>
              <a:rPr lang="es-UY" sz="2800" dirty="0"/>
              <a:t>- El ciclo normal es de todo el año</a:t>
            </a:r>
          </a:p>
          <a:p>
            <a:r>
              <a:rPr lang="es-UY" sz="2800" dirty="0"/>
              <a:t>- No tiene zafras </a:t>
            </a:r>
          </a:p>
          <a:p>
            <a:r>
              <a:rPr lang="es-UY" sz="2800" dirty="0"/>
              <a:t>- Tiene un presupuesto alto</a:t>
            </a:r>
          </a:p>
          <a:p>
            <a:r>
              <a:rPr lang="es-UY" sz="2800" dirty="0"/>
              <a:t> </a:t>
            </a:r>
          </a:p>
          <a:p>
            <a:endParaRPr lang="es-UY" sz="2800" dirty="0"/>
          </a:p>
        </p:txBody>
      </p:sp>
    </p:spTree>
    <p:extLst>
      <p:ext uri="{BB962C8B-B14F-4D97-AF65-F5344CB8AC3E}">
        <p14:creationId xmlns:p14="http://schemas.microsoft.com/office/powerpoint/2010/main" val="3518685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AF3D0-EDB5-0434-28C2-33D540EC0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7565" y="75878"/>
            <a:ext cx="10515600" cy="1325563"/>
          </a:xfrm>
        </p:spPr>
        <p:txBody>
          <a:bodyPr/>
          <a:lstStyle/>
          <a:p>
            <a:r>
              <a:rPr lang="en-UY" dirty="0"/>
              <a:t>Data frames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878585-619C-0150-4C7A-677B3F70B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0240" y="1396609"/>
            <a:ext cx="10515600" cy="1781175"/>
          </a:xfrm>
        </p:spPr>
        <p:txBody>
          <a:bodyPr>
            <a:normAutofit/>
          </a:bodyPr>
          <a:lstStyle/>
          <a:p>
            <a:pPr indent="0">
              <a:lnSpc>
                <a:spcPct val="107000"/>
              </a:lnSpc>
              <a:buNone/>
            </a:pPr>
            <a:r>
              <a:rPr lang="es-UY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Utilizaremos 2 data frames para responder las preguntas:</a:t>
            </a:r>
            <a:endParaRPr lang="en-UY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576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UY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¿Cómo ha crecido la venta de vehículos en la relación a la contaminación</a:t>
            </a:r>
            <a:r>
              <a:rPr lang="es-UY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 </a:t>
            </a:r>
          </a:p>
          <a:p>
            <a:pPr marL="36576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UY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¿Como se proyecta esta contaminación para el años 2030?</a:t>
            </a:r>
            <a:endParaRPr lang="en-UY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>
              <a:lnSpc>
                <a:spcPct val="107000"/>
              </a:lnSpc>
              <a:spcAft>
                <a:spcPts val="800"/>
              </a:spcAft>
            </a:pPr>
            <a:endParaRPr lang="en-UY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Y" dirty="0"/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7F578A1-9663-BF74-DBEB-C3C1F8F64E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62" t="18031" r="7902" b="10746"/>
          <a:stretch/>
        </p:blipFill>
        <p:spPr>
          <a:xfrm>
            <a:off x="6096000" y="3318884"/>
            <a:ext cx="4912726" cy="2756468"/>
          </a:xfrm>
          <a:prstGeom prst="rect">
            <a:avLst/>
          </a:prstGeom>
        </p:spPr>
      </p:pic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5F2E58E8-F765-4D13-F7E6-62ED7A2505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054" t="18674" r="9492" b="10103"/>
          <a:stretch/>
        </p:blipFill>
        <p:spPr>
          <a:xfrm>
            <a:off x="397565" y="3245918"/>
            <a:ext cx="5115340" cy="2902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6971951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TM02900769[[fn=Retrospect]]</Template>
  <TotalTime>36</TotalTime>
  <Words>120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Retrospect</vt:lpstr>
      <vt:lpstr>Caso de estudio</vt:lpstr>
      <vt:lpstr>TESLA</vt:lpstr>
      <vt:lpstr>Objetivos:</vt:lpstr>
      <vt:lpstr> </vt:lpstr>
      <vt:lpstr>Data frames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Caso de estudio</dc:title>
  <dc:creator>LARZABAL GRUNBERG Manuela</dc:creator>
  <cp:lastModifiedBy>FERRERE</cp:lastModifiedBy>
  <cp:revision>3</cp:revision>
  <dcterms:created xsi:type="dcterms:W3CDTF">2022-10-10T13:20:53Z</dcterms:created>
  <dcterms:modified xsi:type="dcterms:W3CDTF">2022-10-11T17:49:06Z</dcterms:modified>
</cp:coreProperties>
</file>

<file path=docProps/thumbnail.jpeg>
</file>